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8001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351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351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351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351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351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351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351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351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351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935181" latinLnBrk="0">
      <a:defRPr sz="1200">
        <a:latin typeface="+mn-lt"/>
        <a:ea typeface="+mn-ea"/>
        <a:cs typeface="+mn-cs"/>
        <a:sym typeface="Calibri"/>
      </a:defRPr>
    </a:lvl1pPr>
    <a:lvl2pPr indent="228600" defTabSz="935181" latinLnBrk="0">
      <a:defRPr sz="1200">
        <a:latin typeface="+mn-lt"/>
        <a:ea typeface="+mn-ea"/>
        <a:cs typeface="+mn-cs"/>
        <a:sym typeface="Calibri"/>
      </a:defRPr>
    </a:lvl2pPr>
    <a:lvl3pPr indent="457200" defTabSz="935181" latinLnBrk="0">
      <a:defRPr sz="1200">
        <a:latin typeface="+mn-lt"/>
        <a:ea typeface="+mn-ea"/>
        <a:cs typeface="+mn-cs"/>
        <a:sym typeface="Calibri"/>
      </a:defRPr>
    </a:lvl3pPr>
    <a:lvl4pPr indent="685800" defTabSz="935181" latinLnBrk="0">
      <a:defRPr sz="1200">
        <a:latin typeface="+mn-lt"/>
        <a:ea typeface="+mn-ea"/>
        <a:cs typeface="+mn-cs"/>
        <a:sym typeface="Calibri"/>
      </a:defRPr>
    </a:lvl4pPr>
    <a:lvl5pPr indent="914400" defTabSz="935181" latinLnBrk="0">
      <a:defRPr sz="1200">
        <a:latin typeface="+mn-lt"/>
        <a:ea typeface="+mn-ea"/>
        <a:cs typeface="+mn-cs"/>
        <a:sym typeface="Calibri"/>
      </a:defRPr>
    </a:lvl5pPr>
    <a:lvl6pPr indent="1143000" defTabSz="935181" latinLnBrk="0">
      <a:defRPr sz="1200">
        <a:latin typeface="+mn-lt"/>
        <a:ea typeface="+mn-ea"/>
        <a:cs typeface="+mn-cs"/>
        <a:sym typeface="Calibri"/>
      </a:defRPr>
    </a:lvl6pPr>
    <a:lvl7pPr indent="1371600" defTabSz="935181" latinLnBrk="0">
      <a:defRPr sz="1200">
        <a:latin typeface="+mn-lt"/>
        <a:ea typeface="+mn-ea"/>
        <a:cs typeface="+mn-cs"/>
        <a:sym typeface="Calibri"/>
      </a:defRPr>
    </a:lvl7pPr>
    <a:lvl8pPr indent="1600200" defTabSz="935181" latinLnBrk="0">
      <a:defRPr sz="1200">
        <a:latin typeface="+mn-lt"/>
        <a:ea typeface="+mn-ea"/>
        <a:cs typeface="+mn-cs"/>
        <a:sym typeface="Calibri"/>
      </a:defRPr>
    </a:lvl8pPr>
    <a:lvl9pPr indent="1828800" defTabSz="935181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22155" y="1683545"/>
            <a:ext cx="6756691" cy="3581402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019608" y="5403057"/>
            <a:ext cx="5961784" cy="248364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000"/>
            </a:lvl1pPr>
            <a:lvl2pPr marL="0" indent="0" algn="ctr">
              <a:buSzTx/>
              <a:buFontTx/>
              <a:buNone/>
              <a:defRPr sz="2000"/>
            </a:lvl2pPr>
            <a:lvl3pPr marL="0" indent="0" algn="ctr">
              <a:buSzTx/>
              <a:buFontTx/>
              <a:buNone/>
              <a:defRPr sz="2000"/>
            </a:lvl3pPr>
            <a:lvl4pPr marL="0" indent="0" algn="ctr">
              <a:buSzTx/>
              <a:buFontTx/>
              <a:buNone/>
              <a:defRPr sz="2000"/>
            </a:lvl4pPr>
            <a:lvl5pPr marL="0" indent="0" algn="ctr"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568333" y="2564609"/>
            <a:ext cx="6856054" cy="4279107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568333" y="6884196"/>
            <a:ext cx="6856054" cy="225028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/>
            </a:lvl1pPr>
            <a:lvl2pPr marL="0" indent="0">
              <a:buSzTx/>
              <a:buFontTx/>
              <a:buNone/>
              <a:defRPr sz="2000"/>
            </a:lvl2pPr>
            <a:lvl3pPr marL="0" indent="0">
              <a:buSzTx/>
              <a:buFontTx/>
              <a:buNone/>
              <a:defRPr sz="2000"/>
            </a:lvl3pPr>
            <a:lvl4pPr marL="0" indent="0">
              <a:buSzTx/>
              <a:buFontTx/>
              <a:buNone/>
              <a:defRPr sz="2000"/>
            </a:lvl4pPr>
            <a:lvl5pPr marL="0" indent="0"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572473" y="2738438"/>
            <a:ext cx="3378347" cy="652700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573508" y="547689"/>
            <a:ext cx="6856054" cy="198834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573510" y="2521744"/>
            <a:ext cx="3362819" cy="1235870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000"/>
            </a:lvl1pPr>
            <a:lvl2pPr marL="0" indent="0">
              <a:buSzTx/>
              <a:buFontTx/>
              <a:buNone/>
              <a:defRPr b="1" sz="2000"/>
            </a:lvl2pPr>
            <a:lvl3pPr marL="0" indent="0">
              <a:buSzTx/>
              <a:buFontTx/>
              <a:buNone/>
              <a:defRPr b="1" sz="2000"/>
            </a:lvl3pPr>
            <a:lvl4pPr marL="0" indent="0">
              <a:buSzTx/>
              <a:buFontTx/>
              <a:buNone/>
              <a:defRPr b="1" sz="2000"/>
            </a:lvl4pPr>
            <a:lvl5pPr marL="0" indent="0">
              <a:buSzTx/>
              <a:buFontTx/>
              <a:buNone/>
              <a:defRPr b="1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050182" y="2521744"/>
            <a:ext cx="3379380" cy="1235870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573508" y="685799"/>
            <a:ext cx="2563777" cy="2400303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3405356" y="1481140"/>
            <a:ext cx="4024207" cy="7310439"/>
          </a:xfrm>
          <a:prstGeom prst="rect">
            <a:avLst/>
          </a:prstGeom>
        </p:spPr>
        <p:txBody>
          <a:bodyPr/>
          <a:lstStyle>
            <a:lvl1pPr marL="187113" indent="-187113">
              <a:defRPr sz="2600"/>
            </a:lvl1pPr>
            <a:lvl2pPr marL="608274" indent="-219654">
              <a:defRPr sz="2600"/>
            </a:lvl2pPr>
            <a:lvl3pPr marL="1029842" indent="-252602">
              <a:defRPr sz="2600"/>
            </a:lvl3pPr>
            <a:lvl4pPr marL="1463038" indent="-297179">
              <a:defRPr sz="2600"/>
            </a:lvl4pPr>
            <a:lvl5pPr marL="1851659" indent="-297180"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573508" y="3086100"/>
            <a:ext cx="2563777" cy="571738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573508" y="685799"/>
            <a:ext cx="2563777" cy="2400303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3405356" y="1481140"/>
            <a:ext cx="4024207" cy="73104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573508" y="3086100"/>
            <a:ext cx="2563777" cy="571738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0">
              <a:buSzTx/>
              <a:buFontTx/>
              <a:buNone/>
              <a:defRPr sz="1200"/>
            </a:lvl2pPr>
            <a:lvl3pPr marL="0" indent="0">
              <a:buSzTx/>
              <a:buFontTx/>
              <a:buNone/>
              <a:defRPr sz="1200"/>
            </a:lvl3pPr>
            <a:lvl4pPr marL="0" indent="0">
              <a:buSzTx/>
              <a:buFontTx/>
              <a:buNone/>
              <a:defRPr sz="1200"/>
            </a:lvl4pPr>
            <a:lvl5pPr marL="0" indent="0">
              <a:buSzTx/>
              <a:buFontTx/>
              <a:buNone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572473" y="547689"/>
            <a:ext cx="6856054" cy="1988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58" tIns="46758" rIns="46758" bIns="4675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72473" y="2738438"/>
            <a:ext cx="6856054" cy="6527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58" tIns="46758" rIns="46758" bIns="4675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7193573" y="9693077"/>
            <a:ext cx="234954" cy="230588"/>
          </a:xfrm>
          <a:prstGeom prst="rect">
            <a:avLst/>
          </a:prstGeom>
          <a:ln w="12700">
            <a:miter lim="400000"/>
          </a:ln>
        </p:spPr>
        <p:txBody>
          <a:bodyPr wrap="none" lIns="46758" tIns="46758" rIns="46758" bIns="46758" anchor="ctr">
            <a:spAutoFit/>
          </a:bodyPr>
          <a:lstStyle>
            <a:lvl1pPr algn="r">
              <a:defRPr sz="10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79490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79490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79490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79490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79490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79490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79490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79490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79490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85861" marR="0" indent="-185861" algn="l" defTabSz="794904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602360" marR="0" indent="-213740" algn="l" defTabSz="794904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028700" marR="0" indent="-251459" algn="l" defTabSz="794904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450848" marR="0" indent="-284988" algn="l" defTabSz="794904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839467" marR="0" indent="-284987" algn="l" defTabSz="794904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228088" marR="0" indent="-284988" algn="l" defTabSz="794904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616706" marR="0" indent="-284988" algn="l" defTabSz="794904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005327" marR="0" indent="-284987" algn="l" defTabSz="794904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393948" marR="0" indent="-284988" algn="l" defTabSz="794904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351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351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351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351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351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351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351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351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351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vu_flame_large.tif" descr="vu_flame_large.tif"/>
          <p:cNvPicPr>
            <a:picLocks noChangeAspect="1"/>
          </p:cNvPicPr>
          <p:nvPr/>
        </p:nvPicPr>
        <p:blipFill>
          <a:blip r:embed="rId3">
            <a:extLst/>
          </a:blip>
          <a:srcRect l="390" t="0" r="390" b="37834"/>
          <a:stretch>
            <a:fillRect/>
          </a:stretch>
        </p:blipFill>
        <p:spPr>
          <a:xfrm>
            <a:off x="4609290" y="6629560"/>
            <a:ext cx="3041398" cy="327208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extBox 6"/>
          <p:cNvSpPr txBox="1"/>
          <p:nvPr/>
        </p:nvSpPr>
        <p:spPr>
          <a:xfrm>
            <a:off x="733857" y="5264048"/>
            <a:ext cx="6533286" cy="886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  <a:defRPr b="1" cap="all" sz="2200">
                <a:solidFill>
                  <a:srgbClr val="FCD91E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pPr>
            <a:r>
              <a:t>Date  </a:t>
            </a:r>
            <a:r>
              <a:rPr sz="2800">
                <a:solidFill>
                  <a:srgbClr val="FFFFFF"/>
                </a:solidFill>
              </a:rPr>
              <a:t>|</a:t>
            </a:r>
            <a:r>
              <a:t>  tiME  </a:t>
            </a:r>
            <a:r>
              <a:rPr sz="2800">
                <a:solidFill>
                  <a:srgbClr val="FFFFFF"/>
                </a:solidFill>
              </a:rPr>
              <a:t>|</a:t>
            </a:r>
            <a:r>
              <a:t>  LOCATION</a:t>
            </a:r>
          </a:p>
          <a:p>
            <a:pPr>
              <a:spcBef>
                <a:spcPts val="600"/>
              </a:spcBef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Event details</a:t>
            </a:r>
          </a:p>
        </p:txBody>
      </p:sp>
      <p:sp>
        <p:nvSpPr>
          <p:cNvPr id="96" name="TextBox 9"/>
          <p:cNvSpPr txBox="1"/>
          <p:nvPr/>
        </p:nvSpPr>
        <p:spPr>
          <a:xfrm>
            <a:off x="1063118" y="2357274"/>
            <a:ext cx="5874764" cy="16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58" tIns="46758" rIns="46758" bIns="46758">
            <a:spAutoFit/>
          </a:bodyPr>
          <a:lstStyle>
            <a:lvl1pPr algn="ctr">
              <a:lnSpc>
                <a:spcPts val="5700"/>
              </a:lnSpc>
              <a:defRPr cap="all" sz="6000">
                <a:solidFill>
                  <a:srgbClr val="FCD91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Your event name here</a:t>
            </a:r>
          </a:p>
        </p:txBody>
      </p:sp>
      <p:sp>
        <p:nvSpPr>
          <p:cNvPr id="97" name="Rectangle"/>
          <p:cNvSpPr/>
          <p:nvPr/>
        </p:nvSpPr>
        <p:spPr>
          <a:xfrm>
            <a:off x="2351982" y="4446024"/>
            <a:ext cx="3297036" cy="171492"/>
          </a:xfrm>
          <a:prstGeom prst="rect">
            <a:avLst/>
          </a:prstGeom>
          <a:solidFill>
            <a:srgbClr val="FFFFFF"/>
          </a:solidFill>
          <a:ln w="3175">
            <a:solidFill>
              <a:schemeClr val="accent5"/>
            </a:solidFill>
            <a:miter/>
          </a:ln>
        </p:spPr>
        <p:txBody>
          <a:bodyPr lIns="46758" tIns="46758" rIns="46758" bIns="4675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6758" tIns="46758" rIns="46758" bIns="46758" numCol="1" spcCol="38100" rtlCol="0" anchor="ctr" upright="0">
        <a:spAutoFit/>
      </a:bodyPr>
      <a:lstStyle>
        <a:defPPr marL="0" marR="0" indent="0" algn="l" defTabSz="93518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6758" tIns="46758" rIns="46758" bIns="46758" numCol="1" spcCol="38100" rtlCol="0" anchor="t" upright="0">
        <a:spAutoFit/>
      </a:bodyPr>
      <a:lstStyle>
        <a:defPPr marL="0" marR="0" indent="0" algn="l" defTabSz="93518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6758" tIns="46758" rIns="46758" bIns="46758" numCol="1" spcCol="38100" rtlCol="0" anchor="ctr" upright="0">
        <a:spAutoFit/>
      </a:bodyPr>
      <a:lstStyle>
        <a:defPPr marL="0" marR="0" indent="0" algn="l" defTabSz="93518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6758" tIns="46758" rIns="46758" bIns="46758" numCol="1" spcCol="38100" rtlCol="0" anchor="t" upright="0">
        <a:spAutoFit/>
      </a:bodyPr>
      <a:lstStyle>
        <a:defPPr marL="0" marR="0" indent="0" algn="l" defTabSz="93518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